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4" r:id="rId4"/>
    <p:sldId id="265" r:id="rId5"/>
    <p:sldId id="267" r:id="rId6"/>
    <p:sldId id="259" r:id="rId7"/>
    <p:sldId id="268" r:id="rId8"/>
    <p:sldId id="263" r:id="rId9"/>
    <p:sldId id="260" r:id="rId10"/>
    <p:sldId id="261" r:id="rId11"/>
    <p:sldId id="262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F1D5A81-2829-4EF1-B743-FCCCB18C2E97}" v="237" dt="2022-07-06T07:35:00.440"/>
    <p1510:client id="{1D90A5CF-1BC2-4070-83DF-426252FC1D98}" v="419" dt="2022-07-06T05:27:54.718"/>
    <p1510:client id="{224478B6-2CCA-4604-B172-F034D4838F25}" v="9" dt="2022-07-05T11:45:54.499"/>
    <p1510:client id="{78EDCCEA-F3A4-4B66-A61F-03D4DF1CD28E}" v="21" dt="2022-07-07T08:22:04.664"/>
    <p1510:client id="{DBE76A14-9641-45F9-B0A7-2EFC0478EEED}" v="327" dt="2022-07-04T07:35:02.762"/>
    <p1510:client id="{ED7877C5-F421-46DB-AC38-16E2C2C8AC83}" v="43" dt="2022-07-05T06:28:44.73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7/7/2022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7/7/2022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7/7/2022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490054"/>
            <a:ext cx="9144000" cy="142044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ea typeface="Calibri Light"/>
                <a:cs typeface="Calibri Light"/>
              </a:rPr>
              <a:t>Code overview: </a:t>
            </a:r>
            <a:r>
              <a:rPr lang="en-US" b="1" i="1" dirty="0">
                <a:ea typeface="Calibri Light"/>
                <a:cs typeface="Calibri Light"/>
              </a:rPr>
              <a:t>stoch3_ros</a:t>
            </a:r>
          </a:p>
        </p:txBody>
      </p:sp>
      <p:pic>
        <p:nvPicPr>
          <p:cNvPr id="3" name="Picture 3" descr="Logo&#10;&#10;Description automatically generated">
            <a:extLst>
              <a:ext uri="{FF2B5EF4-FFF2-40B4-BE49-F238E27FC236}">
                <a16:creationId xmlns:a16="http://schemas.microsoft.com/office/drawing/2014/main" id="{2599D882-8C04-3EB2-FE1D-8647424F72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072" y="318274"/>
            <a:ext cx="2743200" cy="1249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6BFBDC-12C2-AC34-4292-FF066294E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Calibri Light"/>
                <a:cs typeface="Calibri Light"/>
              </a:rPr>
              <a:t>Leg State</a:t>
            </a:r>
            <a:endParaRPr lang="en-US" dirty="0"/>
          </a:p>
        </p:txBody>
      </p:sp>
      <p:pic>
        <p:nvPicPr>
          <p:cNvPr id="4" name="Picture 4" descr="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89340EC1-8757-CB4D-7437-CA273D10EF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6380" y="4898354"/>
            <a:ext cx="3359395" cy="1341804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078D9139-4C78-4E49-E1A6-94EFC67F75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785" y="2197503"/>
            <a:ext cx="10920045" cy="1437226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BCAF6E5-E797-8089-B718-CEA33998B2B1}"/>
              </a:ext>
            </a:extLst>
          </p:cNvPr>
          <p:cNvSpPr txBox="1"/>
          <p:nvPr/>
        </p:nvSpPr>
        <p:spPr>
          <a:xfrm>
            <a:off x="699478" y="1529862"/>
            <a:ext cx="417927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/>
              <a:t>stoch3_msgs/</a:t>
            </a:r>
            <a:r>
              <a:rPr lang="en-US" sz="2400" err="1"/>
              <a:t>LegState</a:t>
            </a:r>
            <a:endParaRPr lang="en-US" sz="2400" err="1">
              <a:ea typeface="Calibri"/>
              <a:cs typeface="Calibri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0FD7DD-FAB2-3804-A611-E3218926CF42}"/>
              </a:ext>
            </a:extLst>
          </p:cNvPr>
          <p:cNvSpPr txBox="1"/>
          <p:nvPr/>
        </p:nvSpPr>
        <p:spPr>
          <a:xfrm>
            <a:off x="695570" y="4232032"/>
            <a:ext cx="472635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/>
              <a:t>stoch3_msgs/</a:t>
            </a:r>
            <a:r>
              <a:rPr lang="en-US" sz="2400" err="1"/>
              <a:t>QuadrupedLegState</a:t>
            </a:r>
            <a:endParaRPr lang="en-US" sz="2400" err="1">
              <a:ea typeface="Calibri"/>
              <a:cs typeface="Calibri"/>
            </a:endParaRPr>
          </a:p>
        </p:txBody>
      </p:sp>
      <p:pic>
        <p:nvPicPr>
          <p:cNvPr id="6" name="Picture 6" descr="Diagram&#10;&#10;Description automatically generated">
            <a:extLst>
              <a:ext uri="{FF2B5EF4-FFF2-40B4-BE49-F238E27FC236}">
                <a16:creationId xmlns:a16="http://schemas.microsoft.com/office/drawing/2014/main" id="{F1DA000D-7B8E-8528-ABDD-92EDE81AF1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7002" y="4147817"/>
            <a:ext cx="5277889" cy="2642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9447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1FA80E-0629-4DC6-F409-92E7D4F5E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Calibri Light"/>
                <a:cs typeface="Calibri Light"/>
              </a:rPr>
              <a:t>Robot State</a:t>
            </a:r>
            <a:endParaRPr lang="en-US" dirty="0"/>
          </a:p>
        </p:txBody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5961F425-4239-9D44-B529-F86A909F8B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04339" y="2673290"/>
            <a:ext cx="3419475" cy="1952625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0791B04-9A86-12AA-E115-C67EBF3B4779}"/>
              </a:ext>
            </a:extLst>
          </p:cNvPr>
          <p:cNvSpPr txBox="1"/>
          <p:nvPr/>
        </p:nvSpPr>
        <p:spPr>
          <a:xfrm>
            <a:off x="1217247" y="1949939"/>
            <a:ext cx="501942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/>
              <a:t>stoch3_msgs/</a:t>
            </a:r>
            <a:r>
              <a:rPr lang="en-US" sz="2400" err="1"/>
              <a:t>QuadrupedRobotState</a:t>
            </a:r>
            <a:endParaRPr lang="en-US" sz="2400" err="1">
              <a:ea typeface="Calibri"/>
              <a:cs typeface="Calibri"/>
            </a:endParaRPr>
          </a:p>
        </p:txBody>
      </p:sp>
      <p:pic>
        <p:nvPicPr>
          <p:cNvPr id="5" name="Picture 6" descr="Diagram&#10;&#10;Description automatically generated">
            <a:extLst>
              <a:ext uri="{FF2B5EF4-FFF2-40B4-BE49-F238E27FC236}">
                <a16:creationId xmlns:a16="http://schemas.microsoft.com/office/drawing/2014/main" id="{2AC3B097-EB6F-3625-B81B-DEF10359F1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7002" y="4147817"/>
            <a:ext cx="5277889" cy="2642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6029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031D1-8F74-2992-D26E-409DA3E5C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Calibri Light"/>
                <a:cs typeface="Calibri Light"/>
              </a:rPr>
              <a:t>Software Architecture</a:t>
            </a:r>
            <a:endParaRPr lang="en-US"/>
          </a:p>
        </p:txBody>
      </p:sp>
      <p:pic>
        <p:nvPicPr>
          <p:cNvPr id="6" name="Picture 6" descr="Diagram&#10;&#10;Description automatically generated">
            <a:extLst>
              <a:ext uri="{FF2B5EF4-FFF2-40B4-BE49-F238E27FC236}">
                <a16:creationId xmlns:a16="http://schemas.microsoft.com/office/drawing/2014/main" id="{305A5945-EEA8-98FA-3070-95EFE22648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20122" y="1688856"/>
            <a:ext cx="9747141" cy="4878876"/>
          </a:xfrm>
        </p:spPr>
      </p:pic>
    </p:spTree>
    <p:extLst>
      <p:ext uri="{BB962C8B-B14F-4D97-AF65-F5344CB8AC3E}">
        <p14:creationId xmlns:p14="http://schemas.microsoft.com/office/powerpoint/2010/main" val="18182107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9359BC-CAB7-633D-72CC-3C4319CFA2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ea typeface="Calibri Light"/>
                <a:cs typeface="Calibri Light"/>
              </a:rPr>
            </a:br>
            <a:r>
              <a:rPr lang="en-US" dirty="0">
                <a:ea typeface="Calibri Light"/>
                <a:cs typeface="Calibri Light"/>
              </a:rPr>
              <a:t>Physical Abstraction</a:t>
            </a:r>
            <a:br>
              <a:rPr lang="en-US" dirty="0">
                <a:ea typeface="Calibri Light"/>
                <a:cs typeface="Calibri Light"/>
              </a:rPr>
            </a:br>
            <a:endParaRPr lang="en-US"/>
          </a:p>
        </p:txBody>
      </p:sp>
      <p:pic>
        <p:nvPicPr>
          <p:cNvPr id="3" name="Picture 5" descr="Diagram&#10;&#10;Description automatically generated">
            <a:extLst>
              <a:ext uri="{FF2B5EF4-FFF2-40B4-BE49-F238E27FC236}">
                <a16:creationId xmlns:a16="http://schemas.microsoft.com/office/drawing/2014/main" id="{061891E4-45E6-0E32-C8DD-6192D1D113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9785" y="1781579"/>
            <a:ext cx="7648241" cy="4450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1929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7AFB26-56BE-4941-B791-61F6884E5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Temporal Abstraction</a:t>
            </a:r>
            <a:endParaRPr lang="en-US" dirty="0"/>
          </a:p>
        </p:txBody>
      </p:sp>
      <p:pic>
        <p:nvPicPr>
          <p:cNvPr id="10" name="Picture 10" descr="Diagram&#10;&#10;Description automatically generated">
            <a:extLst>
              <a:ext uri="{FF2B5EF4-FFF2-40B4-BE49-F238E27FC236}">
                <a16:creationId xmlns:a16="http://schemas.microsoft.com/office/drawing/2014/main" id="{66E88900-90B8-B129-9819-7B40953AC3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017424"/>
            <a:ext cx="10515600" cy="3967739"/>
          </a:xfrm>
        </p:spPr>
      </p:pic>
    </p:spTree>
    <p:extLst>
      <p:ext uri="{BB962C8B-B14F-4D97-AF65-F5344CB8AC3E}">
        <p14:creationId xmlns:p14="http://schemas.microsoft.com/office/powerpoint/2010/main" val="26246147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15D14B-6F84-FD4E-2DF9-78F5BC40F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Calibri Light"/>
                <a:cs typeface="Calibri Light"/>
              </a:rPr>
              <a:t>High-level Controllers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360723-9211-AB8C-D9D9-2FEAFF0F4AA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Calibri"/>
                <a:cs typeface="Calibri"/>
              </a:rPr>
              <a:t>Multiple controllers (</a:t>
            </a:r>
            <a:r>
              <a:rPr lang="en-US" err="1">
                <a:ea typeface="Calibri"/>
                <a:cs typeface="Calibri"/>
              </a:rPr>
              <a:t>behaviours</a:t>
            </a:r>
            <a:r>
              <a:rPr lang="en-US">
                <a:ea typeface="Calibri"/>
                <a:cs typeface="Calibri"/>
              </a:rPr>
              <a:t>) </a:t>
            </a:r>
          </a:p>
          <a:p>
            <a:r>
              <a:rPr lang="en-US">
                <a:ea typeface="Calibri"/>
                <a:cs typeface="Calibri"/>
              </a:rPr>
              <a:t>Mutually exclusive</a:t>
            </a:r>
          </a:p>
          <a:p>
            <a:r>
              <a:rPr lang="en-US">
                <a:ea typeface="Calibri"/>
                <a:cs typeface="Calibri"/>
              </a:rPr>
              <a:t>Seamless transition required </a:t>
            </a:r>
          </a:p>
          <a:p>
            <a:r>
              <a:rPr lang="en-US">
                <a:ea typeface="Calibri"/>
                <a:cs typeface="Calibri"/>
              </a:rPr>
              <a:t>Same input/output interface</a:t>
            </a:r>
            <a:endParaRPr lang="en-US"/>
          </a:p>
          <a:p>
            <a:r>
              <a:rPr lang="en-US">
                <a:ea typeface="Calibri"/>
                <a:cs typeface="Calibri"/>
              </a:rPr>
              <a:t>Same operating frequency</a:t>
            </a:r>
          </a:p>
          <a:p>
            <a:endParaRPr lang="en-US">
              <a:ea typeface="Calibri"/>
              <a:cs typeface="Calibri"/>
            </a:endParaRPr>
          </a:p>
          <a:p>
            <a:endParaRPr lang="en-US">
              <a:ea typeface="Calibri"/>
              <a:cs typeface="Calibri"/>
            </a:endParaRPr>
          </a:p>
        </p:txBody>
      </p:sp>
      <p:pic>
        <p:nvPicPr>
          <p:cNvPr id="5" name="Picture 5" descr="Diagram, schematic&#10;&#10;Description automatically generated">
            <a:extLst>
              <a:ext uri="{FF2B5EF4-FFF2-40B4-BE49-F238E27FC236}">
                <a16:creationId xmlns:a16="http://schemas.microsoft.com/office/drawing/2014/main" id="{98E1E119-1B60-7AA9-2CB1-C962871ED8D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879123" y="1754121"/>
            <a:ext cx="5924061" cy="3107114"/>
          </a:xfrm>
        </p:spPr>
      </p:pic>
    </p:spTree>
    <p:extLst>
      <p:ext uri="{BB962C8B-B14F-4D97-AF65-F5344CB8AC3E}">
        <p14:creationId xmlns:p14="http://schemas.microsoft.com/office/powerpoint/2010/main" val="20311628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694A8-1071-64AA-6297-0EE49D760A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Calibri Light"/>
                <a:cs typeface="Calibri Light"/>
              </a:rPr>
              <a:t>Low-level Controllers</a:t>
            </a:r>
            <a:endParaRPr lang="en-US"/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873268C2-BBFF-7F54-AD8C-56D41B4651D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586936" y="1525168"/>
            <a:ext cx="6393872" cy="2769490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D5D407-931E-918E-6E59-0821565302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1708394"/>
            <a:ext cx="5181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Calibri"/>
                <a:cs typeface="Calibri"/>
              </a:rPr>
              <a:t>Multiple controllers</a:t>
            </a:r>
          </a:p>
          <a:p>
            <a:r>
              <a:rPr lang="en-US">
                <a:ea typeface="Calibri"/>
                <a:cs typeface="Calibri"/>
              </a:rPr>
              <a:t>Some mutually exclusive</a:t>
            </a:r>
          </a:p>
          <a:p>
            <a:r>
              <a:rPr lang="en-US">
                <a:ea typeface="Calibri"/>
                <a:cs typeface="Calibri"/>
              </a:rPr>
              <a:t>Simultaneous execution</a:t>
            </a:r>
          </a:p>
          <a:p>
            <a:r>
              <a:rPr lang="en-US">
                <a:ea typeface="Calibri"/>
                <a:cs typeface="Calibri"/>
              </a:rPr>
              <a:t>Same operating frequency</a:t>
            </a:r>
          </a:p>
          <a:p>
            <a:r>
              <a:rPr lang="en-US">
                <a:ea typeface="Calibri"/>
                <a:cs typeface="Calibri"/>
              </a:rPr>
              <a:t>Same controllers used in simulation and on real hardware</a:t>
            </a:r>
          </a:p>
        </p:txBody>
      </p:sp>
    </p:spTree>
    <p:extLst>
      <p:ext uri="{BB962C8B-B14F-4D97-AF65-F5344CB8AC3E}">
        <p14:creationId xmlns:p14="http://schemas.microsoft.com/office/powerpoint/2010/main" val="35919760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2F1608-D286-15BD-900F-0845D663B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State machine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0A42BB9-7CB8-BE4F-1DBC-B55B9B51E4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587625"/>
            <a:ext cx="5181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Helps manage different behaviours (sit, stand, walk etc.) </a:t>
            </a:r>
          </a:p>
          <a:p>
            <a:r>
              <a:rPr lang="en-US" dirty="0">
                <a:cs typeface="Calibri"/>
              </a:rPr>
              <a:t>Each behaviour is a robot state</a:t>
            </a:r>
          </a:p>
          <a:p>
            <a:r>
              <a:rPr lang="en-US" dirty="0">
                <a:cs typeface="Calibri"/>
              </a:rPr>
              <a:t>Also, maintains system state</a:t>
            </a:r>
          </a:p>
        </p:txBody>
      </p:sp>
      <p:pic>
        <p:nvPicPr>
          <p:cNvPr id="11" name="Picture 11" descr="Diagram&#10;&#10;Description automatically generated">
            <a:extLst>
              <a:ext uri="{FF2B5EF4-FFF2-40B4-BE49-F238E27FC236}">
                <a16:creationId xmlns:a16="http://schemas.microsoft.com/office/drawing/2014/main" id="{3EDC74D2-F3CB-A7CF-59E2-7238568AB5C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393695" y="270076"/>
            <a:ext cx="5140482" cy="2573379"/>
          </a:xfrm>
        </p:spPr>
      </p:pic>
      <p:pic>
        <p:nvPicPr>
          <p:cNvPr id="13" name="Picture 4" descr="Diagram, schematic&#10;&#10;Description automatically generated">
            <a:extLst>
              <a:ext uri="{FF2B5EF4-FFF2-40B4-BE49-F238E27FC236}">
                <a16:creationId xmlns:a16="http://schemas.microsoft.com/office/drawing/2014/main" id="{8BB98922-E6F8-229A-BEBF-64E7A01B3B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4291" y="3118273"/>
            <a:ext cx="4850729" cy="3599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7819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B2C469-C094-1987-7382-E21043FB97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Calibri Light"/>
                <a:cs typeface="Calibri Light"/>
              </a:rPr>
              <a:t>Robot Command</a:t>
            </a:r>
            <a:endParaRPr lang="en-US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1D774458-03B3-73FF-2C9F-40EFBFF018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93189" y="2570957"/>
            <a:ext cx="4657236" cy="1092444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712B5F-AFE9-DC90-CBB2-4231371E7111}"/>
              </a:ext>
            </a:extLst>
          </p:cNvPr>
          <p:cNvSpPr txBox="1"/>
          <p:nvPr/>
        </p:nvSpPr>
        <p:spPr>
          <a:xfrm>
            <a:off x="914401" y="1813170"/>
            <a:ext cx="540042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/>
              <a:t>stoch3_msgs/</a:t>
            </a:r>
            <a:r>
              <a:rPr lang="en-US" sz="2400" err="1"/>
              <a:t>RobotCommand</a:t>
            </a:r>
            <a:endParaRPr lang="en-US" sz="2400" err="1">
              <a:ea typeface="Calibri"/>
              <a:cs typeface="Calibri"/>
            </a:endParaRPr>
          </a:p>
        </p:txBody>
      </p:sp>
      <p:pic>
        <p:nvPicPr>
          <p:cNvPr id="5" name="Picture 6" descr="Diagram&#10;&#10;Description automatically generated">
            <a:extLst>
              <a:ext uri="{FF2B5EF4-FFF2-40B4-BE49-F238E27FC236}">
                <a16:creationId xmlns:a16="http://schemas.microsoft.com/office/drawing/2014/main" id="{C07796C0-3183-7F97-F9B1-F07D96CB9D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7002" y="4147817"/>
            <a:ext cx="5277889" cy="2642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2409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C27DE1-DDFB-F7B2-B58F-DF6BA0496C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Calibri Light"/>
                <a:cs typeface="Calibri Light"/>
              </a:rPr>
              <a:t>Leg Command</a:t>
            </a:r>
            <a:endParaRPr lang="en-US" dirty="0"/>
          </a:p>
        </p:txBody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DA17C9B4-AD1F-5115-0BF3-E81B08E8E5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84996" y="2359119"/>
            <a:ext cx="9209209" cy="1322510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21C89BAF-5032-B832-6E37-558217F0B1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939" y="4852258"/>
            <a:ext cx="3456353" cy="1383561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AD33B95-2E43-1B4F-4CAD-8A8EA91D4C20}"/>
              </a:ext>
            </a:extLst>
          </p:cNvPr>
          <p:cNvSpPr txBox="1"/>
          <p:nvPr/>
        </p:nvSpPr>
        <p:spPr>
          <a:xfrm>
            <a:off x="924170" y="1598247"/>
            <a:ext cx="417927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/>
              <a:t>stoch3_msgs/</a:t>
            </a:r>
            <a:r>
              <a:rPr lang="en-US" sz="2400" err="1"/>
              <a:t>LegCommand</a:t>
            </a:r>
            <a:endParaRPr lang="en-US" sz="2400">
              <a:ea typeface="Calibri"/>
              <a:cs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229E27-5F38-D978-5C1E-5AA8BE5D1D42}"/>
              </a:ext>
            </a:extLst>
          </p:cNvPr>
          <p:cNvSpPr txBox="1"/>
          <p:nvPr/>
        </p:nvSpPr>
        <p:spPr>
          <a:xfrm>
            <a:off x="894862" y="4157785"/>
            <a:ext cx="520504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/>
              <a:t>stoch3_msgs/</a:t>
            </a:r>
            <a:r>
              <a:rPr lang="en-US" sz="2400" err="1"/>
              <a:t>QuadrupedLegCommand</a:t>
            </a:r>
            <a:endParaRPr lang="en-US" sz="2400" err="1">
              <a:ea typeface="Calibri"/>
              <a:cs typeface="Calibri"/>
            </a:endParaRPr>
          </a:p>
        </p:txBody>
      </p:sp>
      <p:pic>
        <p:nvPicPr>
          <p:cNvPr id="8" name="Picture 6" descr="Diagram&#10;&#10;Description automatically generated">
            <a:extLst>
              <a:ext uri="{FF2B5EF4-FFF2-40B4-BE49-F238E27FC236}">
                <a16:creationId xmlns:a16="http://schemas.microsoft.com/office/drawing/2014/main" id="{59F8D63E-6C65-FE1F-7955-9EB0688F50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7002" y="4147817"/>
            <a:ext cx="5277889" cy="2642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8619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11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office theme</vt:lpstr>
      <vt:lpstr>Code overview: stoch3_ros</vt:lpstr>
      <vt:lpstr>Software Architecture</vt:lpstr>
      <vt:lpstr> Physical Abstraction </vt:lpstr>
      <vt:lpstr>Temporal Abstraction</vt:lpstr>
      <vt:lpstr>High-level Controllers</vt:lpstr>
      <vt:lpstr>Low-level Controllers</vt:lpstr>
      <vt:lpstr>State machine</vt:lpstr>
      <vt:lpstr>Robot Command</vt:lpstr>
      <vt:lpstr>Leg Command</vt:lpstr>
      <vt:lpstr>Leg State</vt:lpstr>
      <vt:lpstr>Robot State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103</cp:revision>
  <dcterms:created xsi:type="dcterms:W3CDTF">2022-07-04T06:43:53Z</dcterms:created>
  <dcterms:modified xsi:type="dcterms:W3CDTF">2022-07-07T08:22:41Z</dcterms:modified>
</cp:coreProperties>
</file>